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0cUtcfxaSpnZjqPN8oQtaV/WP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02" y="-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6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2429948" y="7070108"/>
            <a:ext cx="27539394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173"/>
              <a:buFont typeface="Calibri"/>
              <a:buNone/>
              <a:defRPr sz="188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4049912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7559"/>
            </a:lvl1pPr>
            <a:lvl2pPr lvl="1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6299"/>
            </a:lvl2pPr>
            <a:lvl3pPr lvl="2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5670"/>
            </a:lvl3pPr>
            <a:lvl4pPr lvl="3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/>
            </a:lvl4pPr>
            <a:lvl5pPr lvl="4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/>
            </a:lvl5pPr>
            <a:lvl6pPr lvl="5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/>
            </a:lvl6pPr>
            <a:lvl7pPr lvl="6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/>
            </a:lvl7pPr>
            <a:lvl8pPr lvl="7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/>
            </a:lvl8pPr>
            <a:lvl9pPr lvl="8" algn="ctr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2227452" y="2300044"/>
            <a:ext cx="27944385" cy="8350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494442" y="11233182"/>
            <a:ext cx="27410408" cy="27944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457223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261" lvl="1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891" lvl="2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522" lvl="3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8152" lvl="4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783" lvl="5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413" lvl="6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7044" lvl="7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674" lvl="8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8373519" y="17112258"/>
            <a:ext cx="36610545" cy="6986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5801170" y="10328657"/>
            <a:ext cx="36610545" cy="2055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457223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261" lvl="1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891" lvl="2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522" lvl="3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8152" lvl="4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783" lvl="5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413" lvl="6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7044" lvl="7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674" lvl="8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227452" y="2300044"/>
            <a:ext cx="27944385" cy="8350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227452" y="11500170"/>
            <a:ext cx="27944385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457223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261" lvl="1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891" lvl="2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522" lvl="3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8152" lvl="4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783" lvl="5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413" lvl="6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7044" lvl="7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674" lvl="8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2210579" y="10770172"/>
            <a:ext cx="27944385" cy="1797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173"/>
              <a:buFont typeface="Calibri"/>
              <a:buNone/>
              <a:defRPr sz="188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2210579" y="28910439"/>
            <a:ext cx="27944385" cy="9450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304815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7559">
                <a:solidFill>
                  <a:schemeClr val="dk1"/>
                </a:solidFill>
              </a:defRPr>
            </a:lvl1pPr>
            <a:lvl2pPr marL="1219261" lvl="1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4724"/>
              <a:buNone/>
              <a:defRPr sz="6299">
                <a:solidFill>
                  <a:srgbClr val="888888"/>
                </a:solidFill>
              </a:defRPr>
            </a:lvl2pPr>
            <a:lvl3pPr marL="1828891" lvl="2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4252"/>
              <a:buNone/>
              <a:defRPr sz="5670">
                <a:solidFill>
                  <a:srgbClr val="888888"/>
                </a:solidFill>
              </a:defRPr>
            </a:lvl3pPr>
            <a:lvl4pPr marL="2438522" lvl="3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3780"/>
              <a:buNone/>
              <a:defRPr sz="5040">
                <a:solidFill>
                  <a:srgbClr val="888888"/>
                </a:solidFill>
              </a:defRPr>
            </a:lvl4pPr>
            <a:lvl5pPr marL="3048152" lvl="4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3780"/>
              <a:buNone/>
              <a:defRPr sz="5040">
                <a:solidFill>
                  <a:srgbClr val="888888"/>
                </a:solidFill>
              </a:defRPr>
            </a:lvl5pPr>
            <a:lvl6pPr marL="3657783" lvl="5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3780"/>
              <a:buNone/>
              <a:defRPr sz="5040">
                <a:solidFill>
                  <a:srgbClr val="888888"/>
                </a:solidFill>
              </a:defRPr>
            </a:lvl6pPr>
            <a:lvl7pPr marL="4267413" lvl="6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3780"/>
              <a:buNone/>
              <a:defRPr sz="5040">
                <a:solidFill>
                  <a:srgbClr val="888888"/>
                </a:solidFill>
              </a:defRPr>
            </a:lvl7pPr>
            <a:lvl8pPr marL="4877044" lvl="7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3780"/>
              <a:buNone/>
              <a:defRPr sz="5040">
                <a:solidFill>
                  <a:srgbClr val="888888"/>
                </a:solidFill>
              </a:defRPr>
            </a:lvl8pPr>
            <a:lvl9pPr marL="5486674" lvl="8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3780"/>
              <a:buNone/>
              <a:defRPr sz="504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2227452" y="2300044"/>
            <a:ext cx="27944385" cy="8350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457223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261" lvl="1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891" lvl="2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522" lvl="3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8152" lvl="4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783" lvl="5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413" lvl="6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7044" lvl="7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674" lvl="8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457223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261" lvl="1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891" lvl="2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522" lvl="3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8152" lvl="4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783" lvl="5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413" lvl="6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7044" lvl="7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674" lvl="8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31672" y="2300044"/>
            <a:ext cx="27944385" cy="8350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609630" lvl="0" indent="-304815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7559" b="1"/>
            </a:lvl1pPr>
            <a:lvl2pPr marL="1219261" lvl="1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6299" b="1"/>
            </a:lvl2pPr>
            <a:lvl3pPr marL="1828891" lvl="2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5670" b="1"/>
            </a:lvl3pPr>
            <a:lvl4pPr marL="2438522" lvl="3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4pPr>
            <a:lvl5pPr marL="3048152" lvl="4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5pPr>
            <a:lvl6pPr marL="3657783" lvl="5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6pPr>
            <a:lvl7pPr marL="4267413" lvl="6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7pPr>
            <a:lvl8pPr marL="4877044" lvl="7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8pPr>
            <a:lvl9pPr marL="5486674" lvl="8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457223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261" lvl="1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891" lvl="2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522" lvl="3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8152" lvl="4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783" lvl="5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413" lvl="6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7044" lvl="7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674" lvl="8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609630" lvl="0" indent="-304815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7559" b="1"/>
            </a:lvl1pPr>
            <a:lvl2pPr marL="1219261" lvl="1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6299" b="1"/>
            </a:lvl2pPr>
            <a:lvl3pPr marL="1828891" lvl="2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5670" b="1"/>
            </a:lvl3pPr>
            <a:lvl4pPr marL="2438522" lvl="3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4pPr>
            <a:lvl5pPr marL="3048152" lvl="4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5pPr>
            <a:lvl6pPr marL="3657783" lvl="5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6pPr>
            <a:lvl7pPr marL="4267413" lvl="6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7pPr>
            <a:lvl8pPr marL="4877044" lvl="7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8pPr>
            <a:lvl9pPr marL="5486674" lvl="8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457223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261" lvl="1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891" lvl="2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522" lvl="3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8152" lvl="4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783" lvl="5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413" lvl="6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7044" lvl="7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674" lvl="8" indent="-457223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2227452" y="2300044"/>
            <a:ext cx="27944385" cy="8350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2231672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59"/>
              <a:buFont typeface="Calibri"/>
              <a:buNone/>
              <a:defRPr sz="1007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944842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7559"/>
              <a:buChar char="•"/>
              <a:defRPr sz="10078"/>
            </a:lvl1pPr>
            <a:lvl2pPr marL="1219261" lvl="1" indent="-864829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614"/>
              <a:buChar char="•"/>
              <a:defRPr sz="8819"/>
            </a:lvl2pPr>
            <a:lvl3pPr marL="1828891" lvl="2" indent="-784814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Char char="•"/>
              <a:defRPr sz="7559"/>
            </a:lvl3pPr>
            <a:lvl4pPr marL="2438522" lvl="3" indent="-704801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6299"/>
            </a:lvl4pPr>
            <a:lvl5pPr marL="3048152" lvl="4" indent="-704799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6299"/>
            </a:lvl5pPr>
            <a:lvl6pPr marL="3657783" lvl="5" indent="-704799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6299"/>
            </a:lvl6pPr>
            <a:lvl7pPr marL="4267413" lvl="6" indent="-704799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6299"/>
            </a:lvl7pPr>
            <a:lvl8pPr marL="4877044" lvl="7" indent="-704799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6299"/>
            </a:lvl8pPr>
            <a:lvl9pPr marL="5486674" lvl="8" indent="-704799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6299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2231672" y="12960192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304815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/>
            </a:lvl1pPr>
            <a:lvl2pPr marL="1219261" lvl="1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307"/>
              <a:buNone/>
              <a:defRPr sz="4410"/>
            </a:lvl2pPr>
            <a:lvl3pPr marL="1828891" lvl="2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835"/>
              <a:buNone/>
              <a:defRPr sz="3780"/>
            </a:lvl3pPr>
            <a:lvl4pPr marL="2438522" lvl="3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4pPr>
            <a:lvl5pPr marL="3048152" lvl="4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5pPr>
            <a:lvl6pPr marL="3657783" lvl="5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6pPr>
            <a:lvl7pPr marL="4267413" lvl="6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7pPr>
            <a:lvl8pPr marL="4877044" lvl="7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8pPr>
            <a:lvl9pPr marL="5486674" lvl="8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2231672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59"/>
              <a:buFont typeface="Calibri"/>
              <a:buNone/>
              <a:defRPr sz="1007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2231672" y="12960192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630" lvl="0" indent="-304815" algn="l">
              <a:lnSpc>
                <a:spcPct val="90000"/>
              </a:lnSpc>
              <a:spcBef>
                <a:spcPts val="3149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5040"/>
            </a:lvl1pPr>
            <a:lvl2pPr marL="1219261" lvl="1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3307"/>
              <a:buNone/>
              <a:defRPr sz="4410"/>
            </a:lvl2pPr>
            <a:lvl3pPr marL="1828891" lvl="2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835"/>
              <a:buNone/>
              <a:defRPr sz="3780"/>
            </a:lvl3pPr>
            <a:lvl4pPr marL="2438522" lvl="3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4pPr>
            <a:lvl5pPr marL="3048152" lvl="4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5pPr>
            <a:lvl6pPr marL="3657783" lvl="5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6pPr>
            <a:lvl7pPr marL="4267413" lvl="6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7pPr>
            <a:lvl8pPr marL="4877044" lvl="7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8pPr>
            <a:lvl9pPr marL="5486674" lvl="8" indent="-304815" algn="l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3149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227452" y="2300044"/>
            <a:ext cx="27944385" cy="8350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394"/>
              <a:buFont typeface="Calibri"/>
              <a:buNone/>
              <a:defRPr sz="103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227452" y="11500170"/>
            <a:ext cx="27944385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648589" algn="l" rtl="0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6614"/>
              <a:buFont typeface="Arial"/>
              <a:buChar char="•"/>
              <a:defRPr sz="66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8858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28574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Font typeface="Arial"/>
              <a:buChar char="•"/>
              <a:defRPr sz="47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98602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9860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9860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9860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9860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98602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10732265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22882000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7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935EEB7-7B43-A00B-232F-050D2862C06F}"/>
              </a:ext>
            </a:extLst>
          </p:cNvPr>
          <p:cNvSpPr/>
          <p:nvPr/>
        </p:nvSpPr>
        <p:spPr>
          <a:xfrm>
            <a:off x="12292328" y="16196"/>
            <a:ext cx="18307530" cy="1602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"/>
          </a:p>
        </p:txBody>
      </p:sp>
      <p:sp>
        <p:nvSpPr>
          <p:cNvPr id="85" name="Google Shape;85;p1"/>
          <p:cNvSpPr txBox="1"/>
          <p:nvPr/>
        </p:nvSpPr>
        <p:spPr>
          <a:xfrm>
            <a:off x="2730388" y="4529620"/>
            <a:ext cx="27020812" cy="4062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60936" rIns="121904" bIns="60936" anchor="t" anchorCtr="0">
            <a:spAutoFit/>
          </a:bodyPr>
          <a:lstStyle/>
          <a:p>
            <a:pPr algn="ctr"/>
            <a:r>
              <a:rPr lang="pt-BR" sz="12801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TÍTULO DEL TRABAJO</a:t>
            </a:r>
            <a:endParaRPr sz="2613" dirty="0"/>
          </a:p>
          <a:p>
            <a:pPr algn="ctr"/>
            <a:r>
              <a:rPr lang="pt-BR" sz="4267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Autores: Apellido e inciales de nombres. Ej: Gonzales² M.I., Garcia C.A².</a:t>
            </a:r>
            <a:endParaRPr sz="2613" b="1" dirty="0"/>
          </a:p>
          <a:p>
            <a:pPr algn="ctr"/>
            <a:r>
              <a:rPr lang="pt-BR" sz="4267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Filiación  por super índice. Ej: 2: Universidad Católica de las Misiones.</a:t>
            </a:r>
          </a:p>
          <a:p>
            <a:pPr algn="ctr"/>
            <a:r>
              <a:rPr lang="es-ES" sz="4267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Email y teléfono de contacto</a:t>
            </a:r>
            <a:endParaRPr sz="4267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822424" y="9015411"/>
            <a:ext cx="14736366" cy="7346450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4" tIns="60936" rIns="121904" bIns="60936" anchor="t" anchorCtr="0">
            <a:spAutoFit/>
          </a:bodyPr>
          <a:lstStyle/>
          <a:p>
            <a:pPr algn="ctr"/>
            <a:r>
              <a:rPr lang="pt-BR" sz="24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13" dirty="0"/>
          </a:p>
          <a:p>
            <a:pPr algn="ctr"/>
            <a:r>
              <a:rPr lang="pt-BR" sz="72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endParaRPr sz="2613" dirty="0"/>
          </a:p>
          <a:p>
            <a:pPr algn="ctr"/>
            <a:r>
              <a:rPr lang="pt-BR" sz="5334" dirty="0">
                <a:latin typeface="Calibri"/>
                <a:ea typeface="Calibri"/>
                <a:cs typeface="Calibri"/>
                <a:sym typeface="Calibri"/>
              </a:rPr>
              <a:t>Colocar aquí la introducción de su trabajo</a:t>
            </a:r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ES" sz="533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533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52488" y="16740212"/>
            <a:ext cx="14676239" cy="6812714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4" tIns="60936" rIns="121904" bIns="60936" anchor="ctr" anchorCtr="0">
            <a:spAutoFit/>
          </a:bodyPr>
          <a:lstStyle/>
          <a:p>
            <a:pPr algn="ctr"/>
            <a:r>
              <a:rPr lang="pt-BR" sz="24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13" dirty="0"/>
          </a:p>
          <a:p>
            <a:pPr algn="ctr"/>
            <a:r>
              <a:rPr lang="pt-BR" sz="72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sz="2613" dirty="0"/>
          </a:p>
          <a:p>
            <a:pPr algn="ctr"/>
            <a:r>
              <a:rPr lang="pt-BR" sz="5334" dirty="0">
                <a:latin typeface="Calibri"/>
                <a:ea typeface="Calibri"/>
                <a:cs typeface="Calibri"/>
                <a:sym typeface="Calibri"/>
              </a:rPr>
              <a:t>Colocar aquí el objetivo de su trabajo</a:t>
            </a:r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ES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ES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E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852489" y="23906990"/>
            <a:ext cx="14676238" cy="10034622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4" tIns="60936" rIns="121904" bIns="60936" anchor="t" anchorCtr="0">
            <a:spAutoFit/>
          </a:bodyPr>
          <a:lstStyle/>
          <a:p>
            <a:pPr algn="ctr"/>
            <a:r>
              <a:rPr lang="pt-BR" sz="24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13" dirty="0"/>
          </a:p>
          <a:p>
            <a:pPr algn="ctr"/>
            <a:r>
              <a:rPr lang="pt-BR" sz="72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METODOLOGÍA</a:t>
            </a:r>
            <a:endParaRPr sz="2613" dirty="0"/>
          </a:p>
          <a:p>
            <a:pPr algn="ctr"/>
            <a:r>
              <a:rPr lang="pt-BR" sz="5334" dirty="0">
                <a:latin typeface="Calibri"/>
                <a:ea typeface="Calibri"/>
                <a:cs typeface="Calibri"/>
                <a:sym typeface="Calibri"/>
              </a:rPr>
              <a:t>Colocar aquí la metodologia de su trabajo</a:t>
            </a:r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ES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ES" sz="3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9" name="Google Shape;89;p1"/>
          <p:cNvCxnSpPr/>
          <p:nvPr/>
        </p:nvCxnSpPr>
        <p:spPr>
          <a:xfrm>
            <a:off x="1799432" y="41339834"/>
            <a:ext cx="28800424" cy="130634"/>
          </a:xfrm>
          <a:prstGeom prst="straightConnector1">
            <a:avLst/>
          </a:prstGeom>
          <a:noFill/>
          <a:ln w="76200" cap="flat" cmpd="sng">
            <a:solidFill>
              <a:srgbClr val="9E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0" name="Google Shape;90;p1"/>
          <p:cNvSpPr txBox="1"/>
          <p:nvPr/>
        </p:nvSpPr>
        <p:spPr>
          <a:xfrm>
            <a:off x="15925800" y="9015411"/>
            <a:ext cx="15621000" cy="24912669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4" tIns="60936" rIns="121904" bIns="60936" anchor="t" anchorCtr="0">
            <a:spAutoFit/>
          </a:bodyPr>
          <a:lstStyle/>
          <a:p>
            <a:pPr algn="ctr"/>
            <a:r>
              <a:rPr lang="pt-BR" sz="24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13" dirty="0"/>
          </a:p>
          <a:p>
            <a:pPr algn="ctr"/>
            <a:r>
              <a:rPr lang="pt-BR" sz="72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sz="2613" dirty="0"/>
          </a:p>
          <a:p>
            <a:pPr algn="ctr"/>
            <a:r>
              <a:rPr lang="pt-BR" sz="5334" dirty="0">
                <a:latin typeface="Calibri"/>
                <a:ea typeface="Calibri"/>
                <a:cs typeface="Calibri"/>
                <a:sym typeface="Calibri"/>
              </a:rPr>
              <a:t>Colocar aquí los resultados de su trabajo.</a:t>
            </a:r>
            <a:endParaRPr sz="2613" dirty="0"/>
          </a:p>
          <a:p>
            <a:pPr algn="ctr"/>
            <a:r>
              <a:rPr lang="pt-BR" sz="5334" dirty="0" err="1">
                <a:latin typeface="Calibri"/>
                <a:ea typeface="Calibri"/>
                <a:cs typeface="Calibri"/>
                <a:sym typeface="Calibri"/>
              </a:rPr>
              <a:t>Pueden</a:t>
            </a:r>
            <a:r>
              <a:rPr lang="pt-BR" sz="5334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334" dirty="0" err="1">
                <a:latin typeface="Calibri"/>
                <a:ea typeface="Calibri"/>
                <a:cs typeface="Calibri"/>
                <a:sym typeface="Calibri"/>
              </a:rPr>
              <a:t>agregarse</a:t>
            </a:r>
            <a:r>
              <a:rPr lang="pt-BR" sz="5334" dirty="0">
                <a:latin typeface="Calibri"/>
                <a:ea typeface="Calibri"/>
                <a:cs typeface="Calibri"/>
                <a:sym typeface="Calibri"/>
              </a:rPr>
              <a:t> gráficos y/o figuras</a:t>
            </a:r>
            <a:endParaRPr sz="2613" dirty="0"/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ES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AR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ES" sz="4000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4000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lang="es-ES"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4800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92361" y="34278948"/>
            <a:ext cx="30754439" cy="3242121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4" tIns="60936" rIns="121904" bIns="60936" anchor="t" anchorCtr="0">
            <a:spAutoFit/>
          </a:bodyPr>
          <a:lstStyle/>
          <a:p>
            <a:pPr algn="ctr"/>
            <a:r>
              <a:rPr lang="pt-BR" sz="24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13" dirty="0"/>
          </a:p>
          <a:p>
            <a:pPr algn="ctr"/>
            <a:r>
              <a:rPr lang="pt-BR" sz="72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CONCLUSIONES</a:t>
            </a:r>
            <a:endParaRPr sz="2613" dirty="0"/>
          </a:p>
          <a:p>
            <a:pPr algn="ctr"/>
            <a:r>
              <a:rPr lang="pt-BR" sz="5334" dirty="0">
                <a:latin typeface="Calibri"/>
                <a:ea typeface="Calibri"/>
                <a:cs typeface="Calibri"/>
                <a:sym typeface="Calibri"/>
              </a:rPr>
              <a:t>Colocar aquí la conclusión de su trabajo</a:t>
            </a:r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792361" y="37821290"/>
            <a:ext cx="30754439" cy="3242121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4" tIns="60936" rIns="121904" bIns="60936" anchor="t" anchorCtr="0">
            <a:spAutoFit/>
          </a:bodyPr>
          <a:lstStyle/>
          <a:p>
            <a:pPr algn="ctr"/>
            <a:r>
              <a:rPr lang="pt-BR" sz="24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13" dirty="0"/>
          </a:p>
          <a:p>
            <a:pPr algn="ctr"/>
            <a:r>
              <a:rPr lang="pt-BR" sz="72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REFERENCIAS</a:t>
            </a:r>
            <a:endParaRPr sz="2613" dirty="0"/>
          </a:p>
          <a:p>
            <a:pPr algn="ctr"/>
            <a:r>
              <a:rPr lang="pt-BR" sz="5334" dirty="0">
                <a:latin typeface="Calibri"/>
                <a:ea typeface="Calibri"/>
                <a:cs typeface="Calibri"/>
                <a:sym typeface="Calibri"/>
              </a:rPr>
              <a:t>Colocar aquí las referencias de su trabajo</a:t>
            </a:r>
            <a:endParaRPr sz="5334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5334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8623627" y="41449766"/>
            <a:ext cx="16374950" cy="1313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60936" rIns="121904" bIns="60936" anchor="t" anchorCtr="0">
            <a:spAutoFit/>
          </a:bodyPr>
          <a:lstStyle/>
          <a:p>
            <a:pPr algn="just"/>
            <a:r>
              <a:rPr lang="pt-BR" sz="2400" b="1" dirty="0">
                <a:solidFill>
                  <a:srgbClr val="9E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7200" b="1" dirty="0">
              <a:solidFill>
                <a:srgbClr val="9E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just"/>
            <a:r>
              <a:rPr lang="pt-BR" sz="5334" dirty="0">
                <a:latin typeface="Calibri"/>
                <a:ea typeface="Calibri"/>
                <a:cs typeface="Calibri"/>
                <a:sym typeface="Calibri"/>
              </a:rPr>
              <a:t>N° de proyecto aprobado por el comité de ética si aplica  </a:t>
            </a:r>
            <a:endParaRPr sz="2613" dirty="0"/>
          </a:p>
        </p:txBody>
      </p:sp>
      <p:sp>
        <p:nvSpPr>
          <p:cNvPr id="94" name="Google Shape;94;p1"/>
          <p:cNvSpPr/>
          <p:nvPr/>
        </p:nvSpPr>
        <p:spPr>
          <a:xfrm>
            <a:off x="25400527" y="615256"/>
            <a:ext cx="4350673" cy="28982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4" tIns="60936" rIns="121904" bIns="60936" anchor="ctr" anchorCtr="0">
            <a:noAutofit/>
          </a:bodyPr>
          <a:lstStyle/>
          <a:p>
            <a:pPr algn="ctr"/>
            <a:r>
              <a:rPr lang="pt-BR" sz="4267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LOGOTIPO DE </a:t>
            </a:r>
            <a:r>
              <a:rPr lang="pt-BR" sz="4267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SU INSTITUCIÓN</a:t>
            </a:r>
            <a:endParaRPr sz="2613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993F1F-B624-F4FC-E0CD-27CF23B9550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799433" y="0"/>
            <a:ext cx="10879414" cy="36271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122</Words>
  <Application>Microsoft Office PowerPoint</Application>
  <PresentationFormat>Personalizado</PresentationFormat>
  <Paragraphs>68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uribe</dc:creator>
  <cp:lastModifiedBy>Silvia Reina</cp:lastModifiedBy>
  <cp:revision>9</cp:revision>
  <dcterms:created xsi:type="dcterms:W3CDTF">2021-08-24T20:23:01Z</dcterms:created>
  <dcterms:modified xsi:type="dcterms:W3CDTF">2024-10-10T13:01:58Z</dcterms:modified>
</cp:coreProperties>
</file>